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veEQQ-N9xWU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49993" y="296333"/>
            <a:ext cx="334093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7030A0"/>
                </a:solidFill>
              </a:rPr>
              <a:t>Self Expression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What you see v What you don’t</a:t>
            </a:r>
          </a:p>
          <a:p>
            <a:r>
              <a:rPr lang="en-US" dirty="0" smtClean="0"/>
              <a:t>(White space)</a:t>
            </a:r>
          </a:p>
          <a:p>
            <a:r>
              <a:rPr lang="en-US" dirty="0" smtClean="0"/>
              <a:t>Image v online</a:t>
            </a:r>
          </a:p>
          <a:p>
            <a:r>
              <a:rPr lang="en-US" dirty="0" smtClean="0"/>
              <a:t>Honesty v fake</a:t>
            </a:r>
          </a:p>
          <a:p>
            <a:r>
              <a:rPr lang="en-US" dirty="0" smtClean="0"/>
              <a:t>Self expression - Too far ?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Dance</a:t>
            </a:r>
          </a:p>
          <a:p>
            <a:r>
              <a:rPr lang="en-US" dirty="0" smtClean="0"/>
              <a:t>Mask</a:t>
            </a:r>
          </a:p>
          <a:p>
            <a:r>
              <a:rPr lang="en-US" dirty="0" smtClean="0"/>
              <a:t>Spontaneous</a:t>
            </a:r>
          </a:p>
          <a:p>
            <a:r>
              <a:rPr lang="en-US" dirty="0" smtClean="0"/>
              <a:t>Colour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Self-Expression - emotional Intellig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42" y="457199"/>
            <a:ext cx="3768700" cy="247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lege students use social media for creative self-expressi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8" y="296333"/>
            <a:ext cx="3691199" cy="207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Six Stages of Creative Self-Expression - Shelley Klamm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7" y="2929466"/>
            <a:ext cx="3691199" cy="233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網路媒體時代，人們是多麼熱愛自我表達」：這次『榴槤』回到美術館裡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688" y="3589188"/>
            <a:ext cx="3673408" cy="244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Conversation 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267" y="5588000"/>
            <a:ext cx="328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art of being yourself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youtu.be/veEQQ-N9xWU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:a16="http://schemas.microsoft.com/office/drawing/2014/main" xmlns="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xmlns="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xmlns="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:a16="http://schemas.microsoft.com/office/drawing/2014/main" xmlns="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:a16="http://schemas.microsoft.com/office/drawing/2014/main" xmlns="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:a16="http://schemas.microsoft.com/office/drawing/2014/main" xmlns="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:a16="http://schemas.microsoft.com/office/drawing/2014/main" xmlns="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:a16="http://schemas.microsoft.com/office/drawing/2014/main" xmlns="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:a16="http://schemas.microsoft.com/office/drawing/2014/main" xmlns="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:a16="http://schemas.microsoft.com/office/drawing/2014/main" xmlns="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:a16="http://schemas.microsoft.com/office/drawing/2014/main" xmlns="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:a16="http://schemas.microsoft.com/office/drawing/2014/main" xmlns="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xmlns="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D5ED44B-169A-4277-B921-884EDA54B107}"/>
              </a:ext>
            </a:extLst>
          </p:cNvPr>
          <p:cNvSpPr txBox="1"/>
          <p:nvPr/>
        </p:nvSpPr>
        <p:spPr>
          <a:xfrm>
            <a:off x="-178875" y="6378979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pic>
        <p:nvPicPr>
          <p:cNvPr id="2050" name="Picture 2" descr="Quotes about Self-Expression (179 quo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42" y="93133"/>
            <a:ext cx="4572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人文社科最常用的18種理論，你掌握幾個？ - 每日頭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387" y="3648603"/>
            <a:ext cx="3961880" cy="311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iding the Feedback Loop to Authentic Self-Expression | Stanford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7" y="209230"/>
            <a:ext cx="5491910" cy="321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illian's Blog!: What is your inspir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09" y="3791152"/>
            <a:ext cx="2223558" cy="22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HOTO CHALLENGES - DELVIEW MEDIA AR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361" y="3791153"/>
            <a:ext cx="1752983" cy="22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19445" y="3702726"/>
            <a:ext cx="2683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Photo competition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Happy</a:t>
            </a:r>
          </a:p>
          <a:p>
            <a:r>
              <a:rPr lang="en-US" dirty="0" smtClean="0"/>
              <a:t>Unhappy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Thoughtful</a:t>
            </a:r>
          </a:p>
          <a:p>
            <a:r>
              <a:rPr lang="en-US" dirty="0" smtClean="0"/>
              <a:t>Scared</a:t>
            </a:r>
          </a:p>
          <a:p>
            <a:r>
              <a:rPr lang="en-US" dirty="0" smtClean="0"/>
              <a:t>Inspiring</a:t>
            </a:r>
          </a:p>
          <a:p>
            <a:r>
              <a:rPr lang="en-US" dirty="0" smtClean="0"/>
              <a:t>Help</a:t>
            </a:r>
          </a:p>
          <a:p>
            <a:endParaRPr lang="en-US" dirty="0"/>
          </a:p>
        </p:txBody>
      </p:sp>
      <p:pic>
        <p:nvPicPr>
          <p:cNvPr id="31" name="Picture 10" descr="20歲少女藝術家美的讓你喘不過氣- EVERYDAY OBJEC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11" y="4221371"/>
            <a:ext cx="1969558" cy="136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43644</TotalTime>
  <Words>62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44</cp:revision>
  <cp:lastPrinted>2019-07-16T05:13:32Z</cp:lastPrinted>
  <dcterms:created xsi:type="dcterms:W3CDTF">2019-07-16T04:55:45Z</dcterms:created>
  <dcterms:modified xsi:type="dcterms:W3CDTF">2020-04-26T13:28:32Z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